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58" r:id="rId4"/>
    <p:sldId id="260" r:id="rId5"/>
    <p:sldId id="257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5AB8B-6890-4351-B311-2AC1D411D8B3}" type="datetimeFigureOut">
              <a:rPr lang="en-US" smtClean="0"/>
              <a:t>12/25/2015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E5CA7-AEDF-4DAD-B0EA-B2E204A7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A64A2-2671-4755-9C0A-1AE43F0F6F3A}" type="datetimeFigureOut">
              <a:rPr lang="en-US" smtClean="0"/>
              <a:t>12/25/2015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CD2FE-FB92-467E-AFF9-93A8B4080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22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07DE-3A2A-44C1-A005-CE2BBD39DD3F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822F-D626-4634-963A-EBA7A30693DD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8E87-5624-4790-B6EE-7683FAC2BD19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8564-DB40-41FE-BB10-379F7395622F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FAA4-C271-4D1D-824B-71483C3C2644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DFD-10F3-4FB1-B027-2CF7508619BE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916A-9B68-4C4F-9CDF-2799A78DC0F1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589-83AA-47C3-A770-AB309CA42447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7BBB-429A-4AA2-8EDD-76D36942A33D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&lt;#&gt;/10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sr-Latn-RS" dirty="0" smtClean="0"/>
              <a:t>/10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0A03-A1E4-4C6A-BFC7-EE518BF06B04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C966-A12E-490E-9552-9B3B3750B3B6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&lt;#&gt;/10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102C-D27E-4853-AF67-86C41300E185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&lt;#&gt;/10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CACA-9739-4F9A-BC58-3CB07307DE3D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&lt;#&gt;/10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5195-EB12-4C2E-B81B-09A093597DAE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&lt;#&gt;/10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BEEB-E0B5-4484-B7DA-AE47C0DA14FF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&lt;#&gt;/10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0076-8076-4B4E-9F0C-BEBBD4BEDE06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&lt;#&gt;/10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3F899-1B74-41AA-A68F-14847BFC6574}" type="datetime1">
              <a:rPr lang="en-US" smtClean="0"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&lt;#&gt;/10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Decision Tree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Ivan </a:t>
            </a:r>
            <a:r>
              <a:rPr lang="en-US" dirty="0" err="1" smtClean="0"/>
              <a:t>Nikoli</a:t>
            </a:r>
            <a:r>
              <a:rPr lang="sr-Latn-RS" dirty="0" smtClean="0"/>
              <a:t>ć 15/3241</a:t>
            </a:r>
          </a:p>
          <a:p>
            <a:r>
              <a:rPr lang="sr-Latn-RS" dirty="0" smtClean="0"/>
              <a:t>Prof. Dr. Veljko Milutinović</a:t>
            </a:r>
          </a:p>
          <a:p>
            <a:r>
              <a:rPr lang="sr-Latn-RS" dirty="0" smtClean="0"/>
              <a:t>Pronalaženje skrivenog znanja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1055" y="6209607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Beograd, decembar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attention!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Any questions?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r>
              <a:rPr lang="sr-Latn-RS" smtClean="0"/>
              <a:t>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Problem</a:t>
            </a:r>
            <a:endParaRPr lang="en-US" dirty="0" smtClean="0"/>
          </a:p>
          <a:p>
            <a:r>
              <a:rPr lang="sr-Latn-RS" dirty="0"/>
              <a:t>Pros and </a:t>
            </a:r>
            <a:r>
              <a:rPr lang="sr-Latn-RS" dirty="0" smtClean="0"/>
              <a:t>Cons</a:t>
            </a:r>
          </a:p>
          <a:p>
            <a:r>
              <a:rPr lang="sr-Latn-RS" dirty="0" smtClean="0"/>
              <a:t>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r>
              <a:rPr lang="sr-Latn-RS" smtClean="0"/>
              <a:t>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Problem – Data clasification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r>
              <a:rPr lang="sr-Latn-RS" smtClean="0"/>
              <a:t>/10</a:t>
            </a:r>
            <a:endParaRPr lang="en-US" dirty="0"/>
          </a:p>
        </p:txBody>
      </p:sp>
      <p:pic>
        <p:nvPicPr>
          <p:cNvPr id="7" name="B60C3DC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5233" y="1179975"/>
            <a:ext cx="5634765" cy="5611813"/>
          </a:xfrm>
        </p:spPr>
      </p:pic>
    </p:spTree>
    <p:extLst>
      <p:ext uri="{BB962C8B-B14F-4D97-AF65-F5344CB8AC3E}">
        <p14:creationId xmlns:p14="http://schemas.microsoft.com/office/powerpoint/2010/main" val="180883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Problem – How to find good boundaries?</a:t>
            </a:r>
            <a:endParaRPr lang="en-US" dirty="0"/>
          </a:p>
        </p:txBody>
      </p:sp>
      <p:pic>
        <p:nvPicPr>
          <p:cNvPr id="5" name="1302586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0054" y="1230284"/>
            <a:ext cx="5720770" cy="55726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r>
              <a:rPr lang="sr-Latn-RS" smtClean="0"/>
              <a:t>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4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Problem – Decision Tree </a:t>
            </a:r>
            <a:endParaRPr lang="en-US" dirty="0"/>
          </a:p>
        </p:txBody>
      </p:sp>
      <p:pic>
        <p:nvPicPr>
          <p:cNvPr id="7" name="D3CC75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8650" y="1163785"/>
            <a:ext cx="6230543" cy="564419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r>
              <a:rPr lang="sr-Latn-RS" smtClean="0"/>
              <a:t>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7062"/>
          </a:xfrm>
        </p:spPr>
        <p:txBody>
          <a:bodyPr/>
          <a:lstStyle/>
          <a:p>
            <a:r>
              <a:rPr lang="en-US" dirty="0" smtClean="0"/>
              <a:t>Pros								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185611" cy="3880773"/>
          </a:xfrm>
        </p:spPr>
        <p:txBody>
          <a:bodyPr/>
          <a:lstStyle/>
          <a:p>
            <a:r>
              <a:rPr lang="en-US" dirty="0" smtClean="0"/>
              <a:t>Easy to understand and implement</a:t>
            </a:r>
          </a:p>
          <a:p>
            <a:r>
              <a:rPr lang="en-US" dirty="0" smtClean="0"/>
              <a:t>Good performance</a:t>
            </a:r>
          </a:p>
          <a:p>
            <a:r>
              <a:rPr lang="en-US" dirty="0" smtClean="0"/>
              <a:t>Numeric and discrete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r>
              <a:rPr lang="sr-Latn-RS" smtClean="0"/>
              <a:t>/10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75668" y="2160589"/>
            <a:ext cx="418561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May be too complex</a:t>
            </a:r>
          </a:p>
          <a:p>
            <a:r>
              <a:rPr lang="en-US" dirty="0" smtClean="0"/>
              <a:t>Optimal tree not guaranteed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Implementation</a:t>
            </a:r>
            <a:r>
              <a:rPr lang="en-US" dirty="0" smtClean="0"/>
              <a:t> -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r>
              <a:rPr lang="sr-Latn-RS" smtClean="0"/>
              <a:t>/10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 of </a:t>
            </a:r>
            <a:r>
              <a:rPr lang="en-US" dirty="0" smtClean="0"/>
              <a:t>implementation lies </a:t>
            </a:r>
            <a:r>
              <a:rPr lang="en-US" dirty="0" smtClean="0"/>
              <a:t>in good boundaries!</a:t>
            </a:r>
          </a:p>
          <a:p>
            <a:r>
              <a:rPr lang="en-US" dirty="0"/>
              <a:t>Gini </a:t>
            </a:r>
            <a:r>
              <a:rPr lang="en-US" dirty="0" smtClean="0"/>
              <a:t>coefficient</a:t>
            </a:r>
          </a:p>
          <a:p>
            <a:r>
              <a:rPr lang="en-US" dirty="0" smtClean="0"/>
              <a:t>Cross </a:t>
            </a:r>
            <a:r>
              <a:rPr lang="en-US" dirty="0"/>
              <a:t>entropy</a:t>
            </a:r>
          </a:p>
        </p:txBody>
      </p:sp>
    </p:spTree>
    <p:extLst>
      <p:ext uri="{BB962C8B-B14F-4D97-AF65-F5344CB8AC3E}">
        <p14:creationId xmlns:p14="http://schemas.microsoft.com/office/powerpoint/2010/main" val="896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-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Decision Tree creation</a:t>
            </a:r>
          </a:p>
          <a:p>
            <a:pPr lvl="1"/>
            <a:r>
              <a:rPr lang="en-US" dirty="0" smtClean="0"/>
              <a:t>Parallel split point finder</a:t>
            </a:r>
          </a:p>
          <a:p>
            <a:pPr lvl="1"/>
            <a:r>
              <a:rPr lang="en-US" dirty="0" smtClean="0"/>
              <a:t>Parallel attribute list splitter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r>
              <a:rPr lang="sr-Latn-RS" smtClean="0"/>
              <a:t>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-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07" y="2445436"/>
            <a:ext cx="6124192" cy="17422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r>
              <a:rPr lang="sr-Latn-RS" smtClean="0"/>
              <a:t>/10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15" y="4848404"/>
            <a:ext cx="6122984" cy="1703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7607" y="2076104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 results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7607" y="4479072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299</TotalTime>
  <Words>124</Words>
  <Application>Microsoft Office PowerPoint</Application>
  <PresentationFormat>Widescreen</PresentationFormat>
  <Paragraphs>40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Decision Tree</vt:lpstr>
      <vt:lpstr>Agenda</vt:lpstr>
      <vt:lpstr>Problem – Data clasification</vt:lpstr>
      <vt:lpstr>Problem – How to find good boundaries?</vt:lpstr>
      <vt:lpstr>Problem – Decision Tree </vt:lpstr>
      <vt:lpstr>Pros         Cons</vt:lpstr>
      <vt:lpstr>Implementation - Basics</vt:lpstr>
      <vt:lpstr>Implementation - Parallelism</vt:lpstr>
      <vt:lpstr>Implementation - Results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Tree</dc:title>
  <dc:creator>Ivan Nikolic (E-Search)</dc:creator>
  <cp:lastModifiedBy>Ivan Nikolic (E-Search)</cp:lastModifiedBy>
  <cp:revision>15</cp:revision>
  <dcterms:created xsi:type="dcterms:W3CDTF">2015-12-25T10:34:01Z</dcterms:created>
  <dcterms:modified xsi:type="dcterms:W3CDTF">2015-12-25T16:10:05Z</dcterms:modified>
</cp:coreProperties>
</file>